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0"/>
  </p:notesMasterIdLst>
  <p:sldIdLst>
    <p:sldId id="256" r:id="rId2"/>
    <p:sldId id="258" r:id="rId3"/>
    <p:sldId id="261" r:id="rId4"/>
    <p:sldId id="307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8" r:id="rId15"/>
    <p:sldId id="316" r:id="rId16"/>
    <p:sldId id="317" r:id="rId17"/>
    <p:sldId id="305" r:id="rId18"/>
    <p:sldId id="263" r:id="rId19"/>
    <p:sldId id="321" r:id="rId20"/>
    <p:sldId id="322" r:id="rId21"/>
    <p:sldId id="323" r:id="rId22"/>
    <p:sldId id="320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7" r:id="rId36"/>
    <p:sldId id="336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9" r:id="rId47"/>
    <p:sldId id="350" r:id="rId48"/>
    <p:sldId id="351" r:id="rId49"/>
  </p:sldIdLst>
  <p:sldSz cx="9144000" cy="5143500" type="screen16x9"/>
  <p:notesSz cx="6858000" cy="9144000"/>
  <p:embeddedFontLst>
    <p:embeddedFont>
      <p:font typeface="Archivo" panose="02020500000000000000" charset="0"/>
      <p:regular r:id="rId51"/>
      <p:bold r:id="rId52"/>
      <p:italic r:id="rId53"/>
      <p:boldItalic r:id="rId54"/>
    </p:embeddedFont>
    <p:embeddedFont>
      <p:font typeface="Archivo Light" panose="02020500000000000000" charset="0"/>
      <p:regular r:id="rId55"/>
      <p:bold r:id="rId56"/>
      <p:italic r:id="rId57"/>
      <p:boldItalic r:id="rId58"/>
    </p:embeddedFont>
    <p:embeddedFont>
      <p:font typeface="Cuprum" panose="02020500000000000000" charset="0"/>
      <p:regular r:id="rId59"/>
      <p:bold r:id="rId60"/>
      <p:italic r:id="rId61"/>
      <p:boldItalic r:id="rId62"/>
    </p:embeddedFont>
    <p:embeddedFont>
      <p:font typeface="Orbitron" panose="02020500000000000000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60C776-AF47-4B5A-A257-FA50D74FC905}">
  <a:tblStyle styleId="{7E60C776-AF47-4B5A-A257-FA50D74FC9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6" autoAdjust="0"/>
  </p:normalViewPr>
  <p:slideViewPr>
    <p:cSldViewPr snapToGrid="0">
      <p:cViewPr varScale="1">
        <p:scale>
          <a:sx n="136" d="100"/>
          <a:sy n="136" d="100"/>
        </p:scale>
        <p:origin x="816" y="120"/>
      </p:cViewPr>
      <p:guideLst/>
    </p:cSldViewPr>
  </p:slideViewPr>
  <p:outlineViewPr>
    <p:cViewPr>
      <p:scale>
        <a:sx n="33" d="100"/>
        <a:sy n="33" d="100"/>
      </p:scale>
      <p:origin x="0" y="-7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3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3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68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90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02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03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026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57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92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032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563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7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39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833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79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949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307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99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698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692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46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310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472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547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99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21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14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30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f31fdcabd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f31fdcabd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335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76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66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352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791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56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471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73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87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45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93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22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972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f7d89ae38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f7d89ae38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62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41500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526200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uprum"/>
              <a:buNone/>
              <a:defRPr sz="28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4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subTitle" idx="1"/>
          </p:nvPr>
        </p:nvSpPr>
        <p:spPr>
          <a:xfrm>
            <a:off x="713093" y="3526200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 Hin Ieong DC226696</a:t>
            </a:r>
            <a:endParaRPr dirty="0"/>
          </a:p>
        </p:txBody>
      </p:sp>
      <p:sp>
        <p:nvSpPr>
          <p:cNvPr id="153" name="Google Shape;153;p32"/>
          <p:cNvSpPr txBox="1">
            <a:spLocks noGrp="1"/>
          </p:cNvSpPr>
          <p:nvPr>
            <p:ph type="ctrTitle"/>
          </p:nvPr>
        </p:nvSpPr>
        <p:spPr>
          <a:xfrm>
            <a:off x="713099" y="1141500"/>
            <a:ext cx="5162681" cy="22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4500" dirty="0">
                <a:solidFill>
                  <a:schemeClr val="accent1"/>
                </a:solidFill>
              </a:rPr>
              <a:t>CISC3003 </a:t>
            </a:r>
            <a:r>
              <a:rPr lang="en-HK" sz="4500" dirty="0"/>
              <a:t>Project Individual Part</a:t>
            </a:r>
            <a:endParaRPr lang="en-HK" sz="2700" dirty="0">
              <a:solidFill>
                <a:schemeClr val="accent1"/>
              </a:solidFill>
            </a:endParaRPr>
          </a:p>
        </p:txBody>
      </p:sp>
      <p:grpSp>
        <p:nvGrpSpPr>
          <p:cNvPr id="154" name="Google Shape;154;p32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55" name="Google Shape;155;p32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2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2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2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2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2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2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2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2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2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2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2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2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2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2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2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2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2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2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2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2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32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206" name="Google Shape;206;p32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2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2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2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2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2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2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2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32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Add Product Info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A824FA-1F4B-4A9B-956B-753882471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2" y="1017600"/>
            <a:ext cx="5486955" cy="38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View Products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9A6683-E33C-4E9E-8647-FC4F4E4EA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2" y="1017600"/>
            <a:ext cx="5486955" cy="38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9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Add to Cart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1417F5-C49E-4EAD-9374-0EBE4392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2" y="1017600"/>
            <a:ext cx="5486955" cy="38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Product in Cart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B3739D-542B-4D02-B15C-3F855BFB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840" y="1017600"/>
            <a:ext cx="4986320" cy="385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Checkout Billing Detail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73DACD-7548-4C65-891A-F7125826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78" y="1017600"/>
            <a:ext cx="5162843" cy="38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View Orders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2B798BF-1E8F-4A94-A2EC-84FB12A4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84" y="1017600"/>
            <a:ext cx="4876631" cy="38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Order Details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62746-2ADA-4AD8-9419-3C2D0365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6" y="1017600"/>
            <a:ext cx="4893728" cy="38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</a:t>
            </a:r>
            <a:br>
              <a:rPr lang="en" dirty="0"/>
            </a:br>
            <a:r>
              <a:rPr lang="en" dirty="0"/>
              <a:t>Part B</a:t>
            </a:r>
            <a:endParaRPr dirty="0"/>
          </a:p>
        </p:txBody>
      </p:sp>
      <p:sp>
        <p:nvSpPr>
          <p:cNvPr id="410" name="Google Shape;410;p37"/>
          <p:cNvSpPr txBox="1">
            <a:spLocks noGrp="1"/>
          </p:cNvSpPr>
          <p:nvPr>
            <p:ph type="title" idx="2"/>
          </p:nvPr>
        </p:nvSpPr>
        <p:spPr>
          <a:xfrm>
            <a:off x="1368427" y="1231507"/>
            <a:ext cx="224007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1" name="Google Shape;411;p37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Practices by Dani </a:t>
            </a:r>
            <a:r>
              <a:rPr lang="en-US" dirty="0" err="1"/>
              <a:t>Krossing</a:t>
            </a:r>
            <a:endParaRPr dirty="0"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413" name="Google Shape;413;p37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414" name="Google Shape;414;p37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7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7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488" name="Google Shape;488;p37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9" name="Google Shape;489;p37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90" name="Google Shape;490;p37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7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7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7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4" name="Google Shape;494;p37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495" name="Google Shape;495;p37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7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7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7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7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37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503" name="Google Shape;503;p37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37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514" name="Google Shape;514;p37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" name="Google Shape;522;p37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523" name="Google Shape;523;p3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3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525" name="Google Shape;525;p3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7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530" name="Google Shape;530;p3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149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9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System</a:t>
            </a:r>
            <a:endParaRPr dirty="0"/>
          </a:p>
        </p:txBody>
      </p:sp>
      <p:sp>
        <p:nvSpPr>
          <p:cNvPr id="564" name="Google Shape;564;p39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Five practices mainly focused on the implementation of sign up and log in system. </a:t>
            </a:r>
            <a:endParaRPr dirty="0"/>
          </a:p>
        </p:txBody>
      </p:sp>
      <p:pic>
        <p:nvPicPr>
          <p:cNvPr id="1026" name="Picture 2" descr="StarTutorial: Php Login System With Source Code">
            <a:extLst>
              <a:ext uri="{FF2B5EF4-FFF2-40B4-BE49-F238E27FC236}">
                <a16:creationId xmlns:a16="http://schemas.microsoft.com/office/drawing/2014/main" id="{8E6E1ABE-0DF7-4432-9959-E9FCA8E1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6" y="1204251"/>
            <a:ext cx="3195050" cy="273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1 – Database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61A437-A31E-4B91-8BB2-4D6DC594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21" y="2539871"/>
            <a:ext cx="7401958" cy="1305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77316-3A3F-47C4-8604-2F29C054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21" y="1160544"/>
            <a:ext cx="1956474" cy="1236383"/>
          </a:xfrm>
          <a:prstGeom prst="rect">
            <a:avLst/>
          </a:prstGeom>
        </p:spPr>
      </p:pic>
      <p:sp>
        <p:nvSpPr>
          <p:cNvPr id="8" name="Google Shape;564;p39">
            <a:extLst>
              <a:ext uri="{FF2B5EF4-FFF2-40B4-BE49-F238E27FC236}">
                <a16:creationId xmlns:a16="http://schemas.microsoft.com/office/drawing/2014/main" id="{6021BA60-9AC7-4A03-97E5-7ED899FB49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5316" y="1798843"/>
            <a:ext cx="1330573" cy="598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ooplogin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– users</a:t>
            </a:r>
          </a:p>
        </p:txBody>
      </p:sp>
    </p:spTree>
    <p:extLst>
      <p:ext uri="{BB962C8B-B14F-4D97-AF65-F5344CB8AC3E}">
        <p14:creationId xmlns:p14="http://schemas.microsoft.com/office/powerpoint/2010/main" val="370643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Structure</a:t>
            </a:r>
            <a:endParaRPr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B0AFFF3-2146-4FEA-BA3C-7E60AEE4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9" y="1358573"/>
            <a:ext cx="7596261" cy="26655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1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15756C-0697-4865-824A-1D898F2B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44" y="1017600"/>
            <a:ext cx="6192712" cy="357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92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1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92DA12-26E2-4FC5-AE86-811D3F36F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9" y="2309776"/>
            <a:ext cx="8249801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1 –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14CFCA-BCBA-495A-B411-9DB4ECCC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45" y="1017601"/>
            <a:ext cx="6192712" cy="35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87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1 – Logged 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E11204-D24A-460A-A3DD-51297765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44" y="1017600"/>
            <a:ext cx="6205490" cy="358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Database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590D4F-34DD-4AFD-A917-B097E97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76" y="1317417"/>
            <a:ext cx="2155305" cy="11016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98F63A-8AD6-4FAB-AD1F-FDC67B1F4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6" y="2648497"/>
            <a:ext cx="7611537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Home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34A76E-E37D-4632-AFA9-0F905FC1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8" y="1017600"/>
            <a:ext cx="6189784" cy="3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7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CD9743-AF50-4E89-8827-4BA1166A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51" y="1017600"/>
            <a:ext cx="6176735" cy="3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7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AF60BC-0722-4002-84E3-A60D8B9B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79" y="1017600"/>
            <a:ext cx="6214058" cy="3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5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DDC3D5-467F-441C-AE1E-8F7920E7C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79" y="1017600"/>
            <a:ext cx="6214058" cy="38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3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2 – Logged 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8603C1-2DAF-4FFB-B14E-55FFB49F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79" y="1017600"/>
            <a:ext cx="6197855" cy="38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</a:t>
            </a:r>
            <a:br>
              <a:rPr lang="en" dirty="0"/>
            </a:br>
            <a:r>
              <a:rPr lang="en" dirty="0"/>
              <a:t>Part A</a:t>
            </a:r>
            <a:endParaRPr dirty="0"/>
          </a:p>
        </p:txBody>
      </p:sp>
      <p:sp>
        <p:nvSpPr>
          <p:cNvPr id="410" name="Google Shape;410;p37"/>
          <p:cNvSpPr txBox="1">
            <a:spLocks noGrp="1"/>
          </p:cNvSpPr>
          <p:nvPr>
            <p:ph type="title" idx="2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37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Cart with Checkout System</a:t>
            </a:r>
            <a:endParaRPr dirty="0"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413" name="Google Shape;413;p37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414" name="Google Shape;414;p37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7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7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7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7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7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7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7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7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7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7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7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7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7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7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7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7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7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7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7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7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7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7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7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7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7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7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7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7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7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7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7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7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7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7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7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7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7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7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7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7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7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7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7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7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7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7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488" name="Google Shape;488;p37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9" name="Google Shape;489;p37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90" name="Google Shape;490;p37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7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7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7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4" name="Google Shape;494;p37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495" name="Google Shape;495;p37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7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7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7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7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7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7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37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503" name="Google Shape;503;p37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37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514" name="Google Shape;514;p37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2" name="Google Shape;522;p37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523" name="Google Shape;523;p37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37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525" name="Google Shape;525;p37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7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7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7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530" name="Google Shape;530;p3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3 – Database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185027-40F5-4C1B-90F0-58681303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66" y="2299330"/>
            <a:ext cx="6622954" cy="11677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D1906F-4B1B-4B57-9EE5-9325E2E5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66" y="1168816"/>
            <a:ext cx="1600788" cy="10116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8C98096-F0F3-497D-8CE1-801927A08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66" y="3585989"/>
            <a:ext cx="6622954" cy="13794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D6D3954-538D-4D4C-BDC0-AA93C3984D9C}"/>
              </a:ext>
            </a:extLst>
          </p:cNvPr>
          <p:cNvSpPr txBox="1"/>
          <p:nvPr/>
        </p:nvSpPr>
        <p:spPr>
          <a:xfrm>
            <a:off x="7752267" y="2670223"/>
            <a:ext cx="10470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MO" dirty="0">
                <a:solidFill>
                  <a:schemeClr val="tx1"/>
                </a:solidFill>
              </a:rPr>
              <a:t>– users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741298-F81A-4226-A9DA-54E1DBE456ED}"/>
              </a:ext>
            </a:extLst>
          </p:cNvPr>
          <p:cNvSpPr txBox="1"/>
          <p:nvPr/>
        </p:nvSpPr>
        <p:spPr>
          <a:xfrm>
            <a:off x="7752267" y="3901124"/>
            <a:ext cx="997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MO" dirty="0">
                <a:solidFill>
                  <a:schemeClr val="tx1"/>
                </a:solidFill>
              </a:rPr>
              <a:t>– profiles</a:t>
            </a:r>
          </a:p>
        </p:txBody>
      </p:sp>
    </p:spTree>
    <p:extLst>
      <p:ext uri="{BB962C8B-B14F-4D97-AF65-F5344CB8AC3E}">
        <p14:creationId xmlns:p14="http://schemas.microsoft.com/office/powerpoint/2010/main" val="11056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3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3DAA6A-3FC1-4806-AE53-9DE222A1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72" y="1017600"/>
            <a:ext cx="6145856" cy="38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3 –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0210B1-A2A2-4DC7-9F33-39BBDA21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72" y="1017600"/>
            <a:ext cx="6145856" cy="38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2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3 – Profile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7BD668-F1C2-41D8-8968-791092EA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40" y="1017600"/>
            <a:ext cx="4775119" cy="38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3 – Profile Settings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C85F965-ADD8-4480-892B-CE1CEC86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40" y="1017600"/>
            <a:ext cx="4756829" cy="381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3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4 – Database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48AE55-7774-4598-876D-7A40F715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54334"/>
            <a:ext cx="1778927" cy="8894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FBA7E41-4AB7-4455-B1AC-3295A92D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407743"/>
            <a:ext cx="7178034" cy="12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1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4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81FC71-BC79-4A9B-BF1B-C3D618DA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1017600"/>
            <a:ext cx="5655212" cy="38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6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4 –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D33064B-42EF-41D7-AC1B-4A93E399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1017600"/>
            <a:ext cx="5660226" cy="38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65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4 – Logged 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EB4CCD-92AF-458A-B12F-563F9ACB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80" y="1017600"/>
            <a:ext cx="5642813" cy="38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Database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D7F3691-F7B3-4216-8FB5-5BA1B9E6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40240"/>
            <a:ext cx="1383120" cy="8836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7994F1-C09A-48C1-8408-11CC91EA9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271899"/>
            <a:ext cx="6665538" cy="1155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66A246-F36C-4538-93CD-725716BB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572735"/>
            <a:ext cx="6665538" cy="12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0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53"/>
          <p:cNvGrpSpPr/>
          <p:nvPr/>
        </p:nvGrpSpPr>
        <p:grpSpPr>
          <a:xfrm>
            <a:off x="863443" y="1650442"/>
            <a:ext cx="1131593" cy="1082850"/>
            <a:chOff x="1317586" y="1856572"/>
            <a:chExt cx="749797" cy="717499"/>
          </a:xfrm>
        </p:grpSpPr>
        <p:sp>
          <p:nvSpPr>
            <p:cNvPr id="1240" name="Google Shape;1240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2" name="Google Shape;1242;p53"/>
          <p:cNvGrpSpPr/>
          <p:nvPr/>
        </p:nvGrpSpPr>
        <p:grpSpPr>
          <a:xfrm>
            <a:off x="2435705" y="1650442"/>
            <a:ext cx="1131593" cy="1082850"/>
            <a:chOff x="1317586" y="1856572"/>
            <a:chExt cx="749797" cy="717499"/>
          </a:xfrm>
        </p:grpSpPr>
        <p:sp>
          <p:nvSpPr>
            <p:cNvPr id="1243" name="Google Shape;1243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53"/>
          <p:cNvGrpSpPr/>
          <p:nvPr/>
        </p:nvGrpSpPr>
        <p:grpSpPr>
          <a:xfrm>
            <a:off x="4006218" y="1650442"/>
            <a:ext cx="1131593" cy="1082850"/>
            <a:chOff x="1317586" y="1856572"/>
            <a:chExt cx="749797" cy="717499"/>
          </a:xfrm>
        </p:grpSpPr>
        <p:sp>
          <p:nvSpPr>
            <p:cNvPr id="1246" name="Google Shape;1246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53"/>
          <p:cNvGrpSpPr/>
          <p:nvPr/>
        </p:nvGrpSpPr>
        <p:grpSpPr>
          <a:xfrm>
            <a:off x="5576743" y="1650442"/>
            <a:ext cx="1131593" cy="1082850"/>
            <a:chOff x="1317586" y="1856572"/>
            <a:chExt cx="749797" cy="717499"/>
          </a:xfrm>
        </p:grpSpPr>
        <p:sp>
          <p:nvSpPr>
            <p:cNvPr id="1249" name="Google Shape;1249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53"/>
          <p:cNvGrpSpPr/>
          <p:nvPr/>
        </p:nvGrpSpPr>
        <p:grpSpPr>
          <a:xfrm>
            <a:off x="7147243" y="1650442"/>
            <a:ext cx="1131593" cy="1082850"/>
            <a:chOff x="1317586" y="1856572"/>
            <a:chExt cx="749797" cy="717499"/>
          </a:xfrm>
        </p:grpSpPr>
        <p:sp>
          <p:nvSpPr>
            <p:cNvPr id="1252" name="Google Shape;1252;p53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3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54" name="Google Shape;1254;p5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Shopping System</a:t>
            </a:r>
            <a:endParaRPr dirty="0"/>
          </a:p>
        </p:txBody>
      </p:sp>
      <p:sp>
        <p:nvSpPr>
          <p:cNvPr id="1255" name="Google Shape;1255;p53"/>
          <p:cNvSpPr txBox="1"/>
          <p:nvPr/>
        </p:nvSpPr>
        <p:spPr>
          <a:xfrm>
            <a:off x="2290487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View all products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6" name="Google Shape;1256;p53"/>
          <p:cNvSpPr txBox="1"/>
          <p:nvPr/>
        </p:nvSpPr>
        <p:spPr>
          <a:xfrm>
            <a:off x="720000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Product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57" name="Google Shape;1257;p53"/>
          <p:cNvSpPr txBox="1"/>
          <p:nvPr/>
        </p:nvSpPr>
        <p:spPr>
          <a:xfrm>
            <a:off x="720000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product info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58" name="Google Shape;1258;p53"/>
          <p:cNvSpPr txBox="1"/>
          <p:nvPr/>
        </p:nvSpPr>
        <p:spPr>
          <a:xfrm>
            <a:off x="3860988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Cart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59" name="Google Shape;1259;p53"/>
          <p:cNvSpPr txBox="1"/>
          <p:nvPr/>
        </p:nvSpPr>
        <p:spPr>
          <a:xfrm>
            <a:off x="3860988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 products to cart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0" name="Google Shape;1260;p53"/>
          <p:cNvSpPr txBox="1"/>
          <p:nvPr/>
        </p:nvSpPr>
        <p:spPr>
          <a:xfrm>
            <a:off x="2290487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View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1" name="Google Shape;1261;p53"/>
          <p:cNvSpPr txBox="1"/>
          <p:nvPr/>
        </p:nvSpPr>
        <p:spPr>
          <a:xfrm>
            <a:off x="5335604" y="3239025"/>
            <a:ext cx="161383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Checkout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2" name="Google Shape;1262;p53"/>
          <p:cNvSpPr txBox="1"/>
          <p:nvPr/>
        </p:nvSpPr>
        <p:spPr>
          <a:xfrm>
            <a:off x="5431522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Fill billing details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3" name="Google Shape;1263;p53"/>
          <p:cNvSpPr txBox="1"/>
          <p:nvPr/>
        </p:nvSpPr>
        <p:spPr>
          <a:xfrm>
            <a:off x="7002076" y="3239025"/>
            <a:ext cx="1422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rPr>
              <a:t>Orders</a:t>
            </a:r>
            <a:endParaRPr sz="2000" b="1" dirty="0">
              <a:solidFill>
                <a:schemeClr val="accen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264" name="Google Shape;1264;p53"/>
          <p:cNvSpPr txBox="1"/>
          <p:nvPr/>
        </p:nvSpPr>
        <p:spPr>
          <a:xfrm>
            <a:off x="7002076" y="3766725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Record placed orders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265" name="Google Shape;1265;p53"/>
          <p:cNvCxnSpPr>
            <a:stCxn id="1266" idx="4"/>
            <a:endCxn id="1256" idx="0"/>
          </p:cNvCxnSpPr>
          <p:nvPr/>
        </p:nvCxnSpPr>
        <p:spPr>
          <a:xfrm>
            <a:off x="1431000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67" name="Google Shape;1267;p53"/>
          <p:cNvCxnSpPr>
            <a:stCxn id="1268" idx="4"/>
            <a:endCxn id="1260" idx="0"/>
          </p:cNvCxnSpPr>
          <p:nvPr/>
        </p:nvCxnSpPr>
        <p:spPr>
          <a:xfrm>
            <a:off x="3001487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69" name="Google Shape;1269;p53"/>
          <p:cNvCxnSpPr>
            <a:stCxn id="1270" idx="4"/>
            <a:endCxn id="1258" idx="0"/>
          </p:cNvCxnSpPr>
          <p:nvPr/>
        </p:nvCxnSpPr>
        <p:spPr>
          <a:xfrm>
            <a:off x="4571988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1" name="Google Shape;1271;p53"/>
          <p:cNvCxnSpPr>
            <a:cxnSpLocks/>
            <a:endCxn id="1261" idx="0"/>
          </p:cNvCxnSpPr>
          <p:nvPr/>
        </p:nvCxnSpPr>
        <p:spPr>
          <a:xfrm>
            <a:off x="6142522" y="2725125"/>
            <a:ext cx="0" cy="51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73" name="Google Shape;1273;p53"/>
          <p:cNvCxnSpPr>
            <a:stCxn id="1274" idx="4"/>
            <a:endCxn id="1263" idx="0"/>
          </p:cNvCxnSpPr>
          <p:nvPr/>
        </p:nvCxnSpPr>
        <p:spPr>
          <a:xfrm>
            <a:off x="7713076" y="2733225"/>
            <a:ext cx="0" cy="50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73" name="Google Shape;6475;p73">
            <a:extLst>
              <a:ext uri="{FF2B5EF4-FFF2-40B4-BE49-F238E27FC236}">
                <a16:creationId xmlns:a16="http://schemas.microsoft.com/office/drawing/2014/main" id="{19CCA167-02F7-4731-9C82-0970C072D6FB}"/>
              </a:ext>
            </a:extLst>
          </p:cNvPr>
          <p:cNvGrpSpPr/>
          <p:nvPr/>
        </p:nvGrpSpPr>
        <p:grpSpPr>
          <a:xfrm>
            <a:off x="4349926" y="1963477"/>
            <a:ext cx="444124" cy="378049"/>
            <a:chOff x="5645200" y="879425"/>
            <a:chExt cx="478575" cy="407375"/>
          </a:xfrm>
          <a:solidFill>
            <a:schemeClr val="accent1"/>
          </a:solidFill>
        </p:grpSpPr>
        <p:sp>
          <p:nvSpPr>
            <p:cNvPr id="74" name="Google Shape;6476;p73">
              <a:extLst>
                <a:ext uri="{FF2B5EF4-FFF2-40B4-BE49-F238E27FC236}">
                  <a16:creationId xmlns:a16="http://schemas.microsoft.com/office/drawing/2014/main" id="{38350EC5-E4BD-4A13-BC56-0B09EB796918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" name="Google Shape;6477;p73">
              <a:extLst>
                <a:ext uri="{FF2B5EF4-FFF2-40B4-BE49-F238E27FC236}">
                  <a16:creationId xmlns:a16="http://schemas.microsoft.com/office/drawing/2014/main" id="{4BD40CCE-8D72-4522-8CC8-440CC84CA7D1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6478;p73">
              <a:extLst>
                <a:ext uri="{FF2B5EF4-FFF2-40B4-BE49-F238E27FC236}">
                  <a16:creationId xmlns:a16="http://schemas.microsoft.com/office/drawing/2014/main" id="{C88D4AF0-773F-4BC6-8320-D00A6F77BB7B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6479;p73">
              <a:extLst>
                <a:ext uri="{FF2B5EF4-FFF2-40B4-BE49-F238E27FC236}">
                  <a16:creationId xmlns:a16="http://schemas.microsoft.com/office/drawing/2014/main" id="{5D072664-0C95-4E6B-86ED-B1EB51206549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6480;p73">
              <a:extLst>
                <a:ext uri="{FF2B5EF4-FFF2-40B4-BE49-F238E27FC236}">
                  <a16:creationId xmlns:a16="http://schemas.microsoft.com/office/drawing/2014/main" id="{273DF2E2-C8A7-4E7A-B629-4C5F808F4D8B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6481;p73">
              <a:extLst>
                <a:ext uri="{FF2B5EF4-FFF2-40B4-BE49-F238E27FC236}">
                  <a16:creationId xmlns:a16="http://schemas.microsoft.com/office/drawing/2014/main" id="{DFE7BFDF-6FB3-4C53-B2B2-3AE49BFD3F67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" name="Google Shape;7295;p75">
            <a:extLst>
              <a:ext uri="{FF2B5EF4-FFF2-40B4-BE49-F238E27FC236}">
                <a16:creationId xmlns:a16="http://schemas.microsoft.com/office/drawing/2014/main" id="{2FF46DC9-56D4-40CB-8078-21E9A4164A99}"/>
              </a:ext>
            </a:extLst>
          </p:cNvPr>
          <p:cNvGrpSpPr/>
          <p:nvPr/>
        </p:nvGrpSpPr>
        <p:grpSpPr>
          <a:xfrm>
            <a:off x="1222200" y="1966328"/>
            <a:ext cx="417600" cy="403200"/>
            <a:chOff x="-59400775" y="4084200"/>
            <a:chExt cx="311125" cy="315875"/>
          </a:xfrm>
          <a:solidFill>
            <a:schemeClr val="accent1"/>
          </a:solidFill>
        </p:grpSpPr>
        <p:sp>
          <p:nvSpPr>
            <p:cNvPr id="81" name="Google Shape;7296;p75">
              <a:extLst>
                <a:ext uri="{FF2B5EF4-FFF2-40B4-BE49-F238E27FC236}">
                  <a16:creationId xmlns:a16="http://schemas.microsoft.com/office/drawing/2014/main" id="{9EBF1404-845B-4DD8-9EE8-1166FE2B0BC8}"/>
                </a:ext>
              </a:extLst>
            </p:cNvPr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297;p75">
              <a:extLst>
                <a:ext uri="{FF2B5EF4-FFF2-40B4-BE49-F238E27FC236}">
                  <a16:creationId xmlns:a16="http://schemas.microsoft.com/office/drawing/2014/main" id="{D935FCDE-B89B-4707-8BBA-953EB5A30BB1}"/>
                </a:ext>
              </a:extLst>
            </p:cNvPr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298;p75">
              <a:extLst>
                <a:ext uri="{FF2B5EF4-FFF2-40B4-BE49-F238E27FC236}">
                  <a16:creationId xmlns:a16="http://schemas.microsoft.com/office/drawing/2014/main" id="{7B1EFD2C-0AAC-4310-95D8-59E18BA9E958}"/>
                </a:ext>
              </a:extLst>
            </p:cNvPr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299;p75">
              <a:extLst>
                <a:ext uri="{FF2B5EF4-FFF2-40B4-BE49-F238E27FC236}">
                  <a16:creationId xmlns:a16="http://schemas.microsoft.com/office/drawing/2014/main" id="{388E1EAC-9E20-4403-B201-0B8A23580EE3}"/>
                </a:ext>
              </a:extLst>
            </p:cNvPr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00;p75">
              <a:extLst>
                <a:ext uri="{FF2B5EF4-FFF2-40B4-BE49-F238E27FC236}">
                  <a16:creationId xmlns:a16="http://schemas.microsoft.com/office/drawing/2014/main" id="{6F89E84E-258E-49C8-B64D-634BCB08DFB2}"/>
                </a:ext>
              </a:extLst>
            </p:cNvPr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01;p75">
              <a:extLst>
                <a:ext uri="{FF2B5EF4-FFF2-40B4-BE49-F238E27FC236}">
                  <a16:creationId xmlns:a16="http://schemas.microsoft.com/office/drawing/2014/main" id="{8E1773F3-A191-4F26-978E-71D632CD6A26}"/>
                </a:ext>
              </a:extLst>
            </p:cNvPr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6412;p73">
            <a:extLst>
              <a:ext uri="{FF2B5EF4-FFF2-40B4-BE49-F238E27FC236}">
                <a16:creationId xmlns:a16="http://schemas.microsoft.com/office/drawing/2014/main" id="{B709815F-2A23-42BC-B0ED-5BD9CABDC368}"/>
              </a:ext>
            </a:extLst>
          </p:cNvPr>
          <p:cNvGrpSpPr/>
          <p:nvPr/>
        </p:nvGrpSpPr>
        <p:grpSpPr>
          <a:xfrm>
            <a:off x="2785838" y="2041805"/>
            <a:ext cx="431298" cy="230779"/>
            <a:chOff x="2084325" y="363300"/>
            <a:chExt cx="484150" cy="254100"/>
          </a:xfrm>
          <a:solidFill>
            <a:schemeClr val="accent1"/>
          </a:solidFill>
        </p:grpSpPr>
        <p:sp>
          <p:nvSpPr>
            <p:cNvPr id="88" name="Google Shape;6413;p73">
              <a:extLst>
                <a:ext uri="{FF2B5EF4-FFF2-40B4-BE49-F238E27FC236}">
                  <a16:creationId xmlns:a16="http://schemas.microsoft.com/office/drawing/2014/main" id="{905403DF-9E94-40F2-AD93-64122F6DC554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6414;p73">
              <a:extLst>
                <a:ext uri="{FF2B5EF4-FFF2-40B4-BE49-F238E27FC236}">
                  <a16:creationId xmlns:a16="http://schemas.microsoft.com/office/drawing/2014/main" id="{A7574376-5465-483B-98B6-06CF96D4DD41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" name="Google Shape;7402;p75">
            <a:extLst>
              <a:ext uri="{FF2B5EF4-FFF2-40B4-BE49-F238E27FC236}">
                <a16:creationId xmlns:a16="http://schemas.microsoft.com/office/drawing/2014/main" id="{F08E2FFE-8DA6-4004-AC1C-C07812469EBB}"/>
              </a:ext>
            </a:extLst>
          </p:cNvPr>
          <p:cNvGrpSpPr/>
          <p:nvPr/>
        </p:nvGrpSpPr>
        <p:grpSpPr>
          <a:xfrm>
            <a:off x="5933722" y="1963057"/>
            <a:ext cx="417600" cy="403200"/>
            <a:chOff x="2404875" y="3592725"/>
            <a:chExt cx="298525" cy="293825"/>
          </a:xfrm>
          <a:solidFill>
            <a:schemeClr val="accent1"/>
          </a:solidFill>
        </p:grpSpPr>
        <p:sp>
          <p:nvSpPr>
            <p:cNvPr id="91" name="Google Shape;7403;p75">
              <a:extLst>
                <a:ext uri="{FF2B5EF4-FFF2-40B4-BE49-F238E27FC236}">
                  <a16:creationId xmlns:a16="http://schemas.microsoft.com/office/drawing/2014/main" id="{E28BD7C0-3F1A-46CD-B04A-6BE73C450CAC}"/>
                </a:ext>
              </a:extLst>
            </p:cNvPr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404;p75">
              <a:extLst>
                <a:ext uri="{FF2B5EF4-FFF2-40B4-BE49-F238E27FC236}">
                  <a16:creationId xmlns:a16="http://schemas.microsoft.com/office/drawing/2014/main" id="{FAF829E3-755F-4622-B2F2-B54D7C0DB75C}"/>
                </a:ext>
              </a:extLst>
            </p:cNvPr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405;p75">
              <a:extLst>
                <a:ext uri="{FF2B5EF4-FFF2-40B4-BE49-F238E27FC236}">
                  <a16:creationId xmlns:a16="http://schemas.microsoft.com/office/drawing/2014/main" id="{348C0479-2A8F-4D6F-A013-BC4013D2C287}"/>
                </a:ext>
              </a:extLst>
            </p:cNvPr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334;p79">
            <a:extLst>
              <a:ext uri="{FF2B5EF4-FFF2-40B4-BE49-F238E27FC236}">
                <a16:creationId xmlns:a16="http://schemas.microsoft.com/office/drawing/2014/main" id="{5EF24626-6B8E-47F8-8072-91A8C118D5FB}"/>
              </a:ext>
            </a:extLst>
          </p:cNvPr>
          <p:cNvGrpSpPr/>
          <p:nvPr/>
        </p:nvGrpSpPr>
        <p:grpSpPr>
          <a:xfrm>
            <a:off x="7499985" y="1955403"/>
            <a:ext cx="420775" cy="418507"/>
            <a:chOff x="-4118225" y="3253275"/>
            <a:chExt cx="292225" cy="290650"/>
          </a:xfrm>
          <a:solidFill>
            <a:schemeClr val="accent1"/>
          </a:solidFill>
        </p:grpSpPr>
        <p:sp>
          <p:nvSpPr>
            <p:cNvPr id="96" name="Google Shape;9335;p79">
              <a:extLst>
                <a:ext uri="{FF2B5EF4-FFF2-40B4-BE49-F238E27FC236}">
                  <a16:creationId xmlns:a16="http://schemas.microsoft.com/office/drawing/2014/main" id="{BFC22784-7609-4E6F-9215-40103C8C2BE5}"/>
                </a:ext>
              </a:extLst>
            </p:cNvPr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336;p79">
              <a:extLst>
                <a:ext uri="{FF2B5EF4-FFF2-40B4-BE49-F238E27FC236}">
                  <a16:creationId xmlns:a16="http://schemas.microsoft.com/office/drawing/2014/main" id="{EB062AB9-62FC-4848-BC35-F33D818B4B0C}"/>
                </a:ext>
              </a:extLst>
            </p:cNvPr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9340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Home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49398E-BF5B-46EF-A2F1-B60C771F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6" y="1017600"/>
            <a:ext cx="5683348" cy="38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53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Sign Up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1FD9CA4-57EC-4100-BFC7-385EFF51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1017599"/>
            <a:ext cx="5685796" cy="38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4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Login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884CA-0DF6-4EAC-A9B8-8B22ACA1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7" y="1017600"/>
            <a:ext cx="5663256" cy="38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4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Logged In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A486EC-D0D4-4958-A168-3896A4CF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7" y="1017599"/>
            <a:ext cx="5663258" cy="38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5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Reset Password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0330C06-EEA9-4BB5-BEDE-4173CB37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27" y="1017598"/>
            <a:ext cx="5665889" cy="38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65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Receive Email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454D46-BF65-47B7-AA76-600B91F9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1" y="1017600"/>
            <a:ext cx="761153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41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Create New Password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9456DA3-D7BD-4F95-8AA8-5534F8C5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35" y="1017600"/>
            <a:ext cx="5536946" cy="38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2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Practice 5 – Login New Password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70C935-AB69-4FEC-B026-56B92B0C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735" y="1006059"/>
            <a:ext cx="5536946" cy="38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6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9;p59">
            <a:extLst>
              <a:ext uri="{FF2B5EF4-FFF2-40B4-BE49-F238E27FC236}">
                <a16:creationId xmlns:a16="http://schemas.microsoft.com/office/drawing/2014/main" id="{FC538CE9-E73C-465F-A76C-5F44C59D6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725994" y="720375"/>
            <a:ext cx="5087697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grpSp>
        <p:nvGrpSpPr>
          <p:cNvPr id="9" name="Google Shape;1652;p59">
            <a:extLst>
              <a:ext uri="{FF2B5EF4-FFF2-40B4-BE49-F238E27FC236}">
                <a16:creationId xmlns:a16="http://schemas.microsoft.com/office/drawing/2014/main" id="{1B1D49B9-1B6F-454F-B9B4-17A6334507B5}"/>
              </a:ext>
            </a:extLst>
          </p:cNvPr>
          <p:cNvGrpSpPr/>
          <p:nvPr/>
        </p:nvGrpSpPr>
        <p:grpSpPr>
          <a:xfrm>
            <a:off x="5284520" y="991441"/>
            <a:ext cx="3846326" cy="4130080"/>
            <a:chOff x="5284520" y="991441"/>
            <a:chExt cx="3846326" cy="4130080"/>
          </a:xfrm>
        </p:grpSpPr>
        <p:grpSp>
          <p:nvGrpSpPr>
            <p:cNvPr id="10" name="Google Shape;1653;p59">
              <a:extLst>
                <a:ext uri="{FF2B5EF4-FFF2-40B4-BE49-F238E27FC236}">
                  <a16:creationId xmlns:a16="http://schemas.microsoft.com/office/drawing/2014/main" id="{73C01CDE-3C29-4BDD-BB58-AE039B8E74E0}"/>
                </a:ext>
              </a:extLst>
            </p:cNvPr>
            <p:cNvGrpSpPr/>
            <p:nvPr/>
          </p:nvGrpSpPr>
          <p:grpSpPr>
            <a:xfrm>
              <a:off x="5290060" y="4283843"/>
              <a:ext cx="3840787" cy="837679"/>
              <a:chOff x="5290060" y="4283843"/>
              <a:chExt cx="3840787" cy="837679"/>
            </a:xfrm>
          </p:grpSpPr>
          <p:sp>
            <p:nvSpPr>
              <p:cNvPr id="120" name="Google Shape;1654;p59">
                <a:extLst>
                  <a:ext uri="{FF2B5EF4-FFF2-40B4-BE49-F238E27FC236}">
                    <a16:creationId xmlns:a16="http://schemas.microsoft.com/office/drawing/2014/main" id="{BEBD3B0F-A425-4F83-A9A3-25A66A6A7E97}"/>
                  </a:ext>
                </a:extLst>
              </p:cNvPr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10208" extrusionOk="0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655;p59">
                <a:extLst>
                  <a:ext uri="{FF2B5EF4-FFF2-40B4-BE49-F238E27FC236}">
                    <a16:creationId xmlns:a16="http://schemas.microsoft.com/office/drawing/2014/main" id="{1CF688E3-94F7-4B18-AE40-522BC1E7E22E}"/>
                  </a:ext>
                </a:extLst>
              </p:cNvPr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6106" extrusionOk="0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656;p59">
                <a:extLst>
                  <a:ext uri="{FF2B5EF4-FFF2-40B4-BE49-F238E27FC236}">
                    <a16:creationId xmlns:a16="http://schemas.microsoft.com/office/drawing/2014/main" id="{939092BC-A098-417F-9ADF-4D155A2542C4}"/>
                  </a:ext>
                </a:extLst>
              </p:cNvPr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avLst/>
                <a:gdLst/>
                <a:ahLst/>
                <a:cxnLst/>
                <a:rect l="l" t="t" r="r" b="b"/>
                <a:pathLst>
                  <a:path w="41964" h="14011" extrusionOk="0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57;p59">
              <a:extLst>
                <a:ext uri="{FF2B5EF4-FFF2-40B4-BE49-F238E27FC236}">
                  <a16:creationId xmlns:a16="http://schemas.microsoft.com/office/drawing/2014/main" id="{757BAB83-C22E-49F9-80E3-F008192F8500}"/>
                </a:ext>
              </a:extLst>
            </p:cNvPr>
            <p:cNvGrpSpPr/>
            <p:nvPr/>
          </p:nvGrpSpPr>
          <p:grpSpPr>
            <a:xfrm flipH="1">
              <a:off x="5284520" y="991441"/>
              <a:ext cx="3622376" cy="3606309"/>
              <a:chOff x="933600" y="1438909"/>
              <a:chExt cx="2442600" cy="2431766"/>
            </a:xfrm>
          </p:grpSpPr>
          <p:sp>
            <p:nvSpPr>
              <p:cNvPr id="12" name="Google Shape;1658;p59">
                <a:extLst>
                  <a:ext uri="{FF2B5EF4-FFF2-40B4-BE49-F238E27FC236}">
                    <a16:creationId xmlns:a16="http://schemas.microsoft.com/office/drawing/2014/main" id="{DF304240-454A-41E2-B3C0-143A917AFF73}"/>
                  </a:ext>
                </a:extLst>
              </p:cNvPr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31608" extrusionOk="0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59;p59">
                <a:extLst>
                  <a:ext uri="{FF2B5EF4-FFF2-40B4-BE49-F238E27FC236}">
                    <a16:creationId xmlns:a16="http://schemas.microsoft.com/office/drawing/2014/main" id="{11104EE3-15A0-400A-8780-7E78642D3A36}"/>
                  </a:ext>
                </a:extLst>
              </p:cNvPr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avLst/>
                <a:gdLst/>
                <a:ahLst/>
                <a:cxnLst/>
                <a:rect l="l" t="t" r="r" b="b"/>
                <a:pathLst>
                  <a:path w="12294" h="29025" extrusionOk="0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60;p59">
                <a:extLst>
                  <a:ext uri="{FF2B5EF4-FFF2-40B4-BE49-F238E27FC236}">
                    <a16:creationId xmlns:a16="http://schemas.microsoft.com/office/drawing/2014/main" id="{A1C54E85-08B1-4018-88CA-29DCDFDADB5C}"/>
                  </a:ext>
                </a:extLst>
              </p:cNvPr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avLst/>
                <a:gdLst/>
                <a:ahLst/>
                <a:cxnLst/>
                <a:rect l="l" t="t" r="r" b="b"/>
                <a:pathLst>
                  <a:path w="21688" h="37457" extrusionOk="0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61;p59">
                <a:extLst>
                  <a:ext uri="{FF2B5EF4-FFF2-40B4-BE49-F238E27FC236}">
                    <a16:creationId xmlns:a16="http://schemas.microsoft.com/office/drawing/2014/main" id="{8B98FD12-1713-413F-BE71-2D8D0A5C43FA}"/>
                  </a:ext>
                </a:extLst>
              </p:cNvPr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6580" extrusionOk="0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2;p59">
                <a:extLst>
                  <a:ext uri="{FF2B5EF4-FFF2-40B4-BE49-F238E27FC236}">
                    <a16:creationId xmlns:a16="http://schemas.microsoft.com/office/drawing/2014/main" id="{509F5BAA-770B-450F-891A-A80BBE14DB47}"/>
                  </a:ext>
                </a:extLst>
              </p:cNvPr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258" extrusionOk="0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3;p59">
                <a:extLst>
                  <a:ext uri="{FF2B5EF4-FFF2-40B4-BE49-F238E27FC236}">
                    <a16:creationId xmlns:a16="http://schemas.microsoft.com/office/drawing/2014/main" id="{84620BF0-840F-4225-8C42-F30DA75D9D36}"/>
                  </a:ext>
                </a:extLst>
              </p:cNvPr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10203" extrusionOk="0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64;p59">
                <a:extLst>
                  <a:ext uri="{FF2B5EF4-FFF2-40B4-BE49-F238E27FC236}">
                    <a16:creationId xmlns:a16="http://schemas.microsoft.com/office/drawing/2014/main" id="{8F3765EA-43CC-41EE-9DA3-31560AD976F1}"/>
                  </a:ext>
                </a:extLst>
              </p:cNvPr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43336" extrusionOk="0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5;p59">
                <a:extLst>
                  <a:ext uri="{FF2B5EF4-FFF2-40B4-BE49-F238E27FC236}">
                    <a16:creationId xmlns:a16="http://schemas.microsoft.com/office/drawing/2014/main" id="{3FDF57C4-0C59-4139-A6CD-2DEAE4441676}"/>
                  </a:ext>
                </a:extLst>
              </p:cNvPr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2977" extrusionOk="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66;p59">
                <a:extLst>
                  <a:ext uri="{FF2B5EF4-FFF2-40B4-BE49-F238E27FC236}">
                    <a16:creationId xmlns:a16="http://schemas.microsoft.com/office/drawing/2014/main" id="{16E37E1F-C021-4FEB-ACCA-2E53DF0239A8}"/>
                  </a:ext>
                </a:extLst>
              </p:cNvPr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6440" extrusionOk="0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67;p59">
                <a:extLst>
                  <a:ext uri="{FF2B5EF4-FFF2-40B4-BE49-F238E27FC236}">
                    <a16:creationId xmlns:a16="http://schemas.microsoft.com/office/drawing/2014/main" id="{5EC853B7-DE9F-4F0D-9371-B17A808A3D51}"/>
                  </a:ext>
                </a:extLst>
              </p:cNvPr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13982" extrusionOk="0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68;p59">
                <a:extLst>
                  <a:ext uri="{FF2B5EF4-FFF2-40B4-BE49-F238E27FC236}">
                    <a16:creationId xmlns:a16="http://schemas.microsoft.com/office/drawing/2014/main" id="{D6D9DCE9-C0ED-41FB-A319-30305CCE0E3D}"/>
                  </a:ext>
                </a:extLst>
              </p:cNvPr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6265" extrusionOk="0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69;p59">
                <a:extLst>
                  <a:ext uri="{FF2B5EF4-FFF2-40B4-BE49-F238E27FC236}">
                    <a16:creationId xmlns:a16="http://schemas.microsoft.com/office/drawing/2014/main" id="{D23730EB-5131-424A-9268-9A7B81D9F388}"/>
                  </a:ext>
                </a:extLst>
              </p:cNvPr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13269" h="11948" extrusionOk="0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70;p59">
                <a:extLst>
                  <a:ext uri="{FF2B5EF4-FFF2-40B4-BE49-F238E27FC236}">
                    <a16:creationId xmlns:a16="http://schemas.microsoft.com/office/drawing/2014/main" id="{84D6F2E2-CEBF-4601-905F-88456F16324F}"/>
                  </a:ext>
                </a:extLst>
              </p:cNvPr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28520" extrusionOk="0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71;p59">
                <a:extLst>
                  <a:ext uri="{FF2B5EF4-FFF2-40B4-BE49-F238E27FC236}">
                    <a16:creationId xmlns:a16="http://schemas.microsoft.com/office/drawing/2014/main" id="{117F1F06-3CD1-441C-97C6-933B541CFFA9}"/>
                  </a:ext>
                </a:extLst>
              </p:cNvPr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222" extrusionOk="0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72;p59">
                <a:extLst>
                  <a:ext uri="{FF2B5EF4-FFF2-40B4-BE49-F238E27FC236}">
                    <a16:creationId xmlns:a16="http://schemas.microsoft.com/office/drawing/2014/main" id="{2246D0A4-9295-4277-8353-1B9826C59BE9}"/>
                  </a:ext>
                </a:extLst>
              </p:cNvPr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615" extrusionOk="0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3;p59">
                <a:extLst>
                  <a:ext uri="{FF2B5EF4-FFF2-40B4-BE49-F238E27FC236}">
                    <a16:creationId xmlns:a16="http://schemas.microsoft.com/office/drawing/2014/main" id="{68DD7BB2-0728-4F0D-A037-B2A30902950E}"/>
                  </a:ext>
                </a:extLst>
              </p:cNvPr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avLst/>
                <a:gdLst/>
                <a:ahLst/>
                <a:cxnLst/>
                <a:rect l="l" t="t" r="r" b="b"/>
                <a:pathLst>
                  <a:path w="23835" h="19556" extrusionOk="0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4;p59">
                <a:extLst>
                  <a:ext uri="{FF2B5EF4-FFF2-40B4-BE49-F238E27FC236}">
                    <a16:creationId xmlns:a16="http://schemas.microsoft.com/office/drawing/2014/main" id="{E663E5C6-55C8-4908-95BF-5713D934DBFB}"/>
                  </a:ext>
                </a:extLst>
              </p:cNvPr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avLst/>
                <a:gdLst/>
                <a:ahLst/>
                <a:cxnLst/>
                <a:rect l="l" t="t" r="r" b="b"/>
                <a:pathLst>
                  <a:path w="18594" h="16142" extrusionOk="0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5;p59">
                <a:extLst>
                  <a:ext uri="{FF2B5EF4-FFF2-40B4-BE49-F238E27FC236}">
                    <a16:creationId xmlns:a16="http://schemas.microsoft.com/office/drawing/2014/main" id="{BD13B3B5-0312-4A14-94E6-845D46171685}"/>
                  </a:ext>
                </a:extLst>
              </p:cNvPr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41" extrusionOk="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76;p59">
                <a:extLst>
                  <a:ext uri="{FF2B5EF4-FFF2-40B4-BE49-F238E27FC236}">
                    <a16:creationId xmlns:a16="http://schemas.microsoft.com/office/drawing/2014/main" id="{E86A3D90-6D96-4AF2-80B9-C1DF15EE82FA}"/>
                  </a:ext>
                </a:extLst>
              </p:cNvPr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7829" extrusionOk="0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77;p59">
                <a:extLst>
                  <a:ext uri="{FF2B5EF4-FFF2-40B4-BE49-F238E27FC236}">
                    <a16:creationId xmlns:a16="http://schemas.microsoft.com/office/drawing/2014/main" id="{D3887C9E-9381-4853-8FC0-B2441DAB57A6}"/>
                  </a:ext>
                </a:extLst>
              </p:cNvPr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8612" extrusionOk="0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78;p59">
                <a:extLst>
                  <a:ext uri="{FF2B5EF4-FFF2-40B4-BE49-F238E27FC236}">
                    <a16:creationId xmlns:a16="http://schemas.microsoft.com/office/drawing/2014/main" id="{86EAA291-89F9-4370-9DC6-72CD4EAD5F12}"/>
                  </a:ext>
                </a:extLst>
              </p:cNvPr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31" extrusionOk="0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79;p59">
                <a:extLst>
                  <a:ext uri="{FF2B5EF4-FFF2-40B4-BE49-F238E27FC236}">
                    <a16:creationId xmlns:a16="http://schemas.microsoft.com/office/drawing/2014/main" id="{A88A79F7-E330-4A3C-A344-D0BDD94667A8}"/>
                  </a:ext>
                </a:extLst>
              </p:cNvPr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980" extrusionOk="0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80;p59">
                <a:extLst>
                  <a:ext uri="{FF2B5EF4-FFF2-40B4-BE49-F238E27FC236}">
                    <a16:creationId xmlns:a16="http://schemas.microsoft.com/office/drawing/2014/main" id="{FDB4AEBB-0203-45C8-8847-F952B2820D35}"/>
                  </a:ext>
                </a:extLst>
              </p:cNvPr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095" extrusionOk="0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81;p59">
                <a:extLst>
                  <a:ext uri="{FF2B5EF4-FFF2-40B4-BE49-F238E27FC236}">
                    <a16:creationId xmlns:a16="http://schemas.microsoft.com/office/drawing/2014/main" id="{BFCB6E7B-DAE9-4495-88C6-365AB9683EEC}"/>
                  </a:ext>
                </a:extLst>
              </p:cNvPr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3213" extrusionOk="0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82;p59">
                <a:extLst>
                  <a:ext uri="{FF2B5EF4-FFF2-40B4-BE49-F238E27FC236}">
                    <a16:creationId xmlns:a16="http://schemas.microsoft.com/office/drawing/2014/main" id="{DCFC1CDF-5F24-44B0-8340-665C44DD9EE6}"/>
                  </a:ext>
                </a:extLst>
              </p:cNvPr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avLst/>
                <a:gdLst/>
                <a:ahLst/>
                <a:cxnLst/>
                <a:rect l="l" t="t" r="r" b="b"/>
                <a:pathLst>
                  <a:path w="17729" h="11541" extrusionOk="0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83;p59">
                <a:extLst>
                  <a:ext uri="{FF2B5EF4-FFF2-40B4-BE49-F238E27FC236}">
                    <a16:creationId xmlns:a16="http://schemas.microsoft.com/office/drawing/2014/main" id="{82488EE6-6A15-4EDE-AA73-A2F3B0DCACA4}"/>
                  </a:ext>
                </a:extLst>
              </p:cNvPr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1876" extrusionOk="0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84;p59">
                <a:extLst>
                  <a:ext uri="{FF2B5EF4-FFF2-40B4-BE49-F238E27FC236}">
                    <a16:creationId xmlns:a16="http://schemas.microsoft.com/office/drawing/2014/main" id="{9ECA63B5-C558-4BFD-97CF-F953FE27BF1D}"/>
                  </a:ext>
                </a:extLst>
              </p:cNvPr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283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85;p59">
                <a:extLst>
                  <a:ext uri="{FF2B5EF4-FFF2-40B4-BE49-F238E27FC236}">
                    <a16:creationId xmlns:a16="http://schemas.microsoft.com/office/drawing/2014/main" id="{67E4A3D1-170E-4483-951B-711737260396}"/>
                  </a:ext>
                </a:extLst>
              </p:cNvPr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283" extrusionOk="0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86;p59">
                <a:extLst>
                  <a:ext uri="{FF2B5EF4-FFF2-40B4-BE49-F238E27FC236}">
                    <a16:creationId xmlns:a16="http://schemas.microsoft.com/office/drawing/2014/main" id="{6532CC64-FC7D-42FD-87B3-F65CA8447901}"/>
                  </a:ext>
                </a:extLst>
              </p:cNvPr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87;p59">
                <a:extLst>
                  <a:ext uri="{FF2B5EF4-FFF2-40B4-BE49-F238E27FC236}">
                    <a16:creationId xmlns:a16="http://schemas.microsoft.com/office/drawing/2014/main" id="{88A14371-28E0-4D3F-B694-79C1D7F12A62}"/>
                  </a:ext>
                </a:extLst>
              </p:cNvPr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88;p59">
                <a:extLst>
                  <a:ext uri="{FF2B5EF4-FFF2-40B4-BE49-F238E27FC236}">
                    <a16:creationId xmlns:a16="http://schemas.microsoft.com/office/drawing/2014/main" id="{9DCB785F-4CF4-44B2-BAF4-DA88CE7DC879}"/>
                  </a:ext>
                </a:extLst>
              </p:cNvPr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89;p59">
                <a:extLst>
                  <a:ext uri="{FF2B5EF4-FFF2-40B4-BE49-F238E27FC236}">
                    <a16:creationId xmlns:a16="http://schemas.microsoft.com/office/drawing/2014/main" id="{1B75E8C7-C844-4C93-BB03-4E40AFD31453}"/>
                  </a:ext>
                </a:extLst>
              </p:cNvPr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90;p59">
                <a:extLst>
                  <a:ext uri="{FF2B5EF4-FFF2-40B4-BE49-F238E27FC236}">
                    <a16:creationId xmlns:a16="http://schemas.microsoft.com/office/drawing/2014/main" id="{30F4A612-FED3-4984-80AA-ABD510132C59}"/>
                  </a:ext>
                </a:extLst>
              </p:cNvPr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318" h="1284" extrusionOk="0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91;p59">
                <a:extLst>
                  <a:ext uri="{FF2B5EF4-FFF2-40B4-BE49-F238E27FC236}">
                    <a16:creationId xmlns:a16="http://schemas.microsoft.com/office/drawing/2014/main" id="{98170881-6CD4-432A-B3B4-1506CA571418}"/>
                  </a:ext>
                </a:extLst>
              </p:cNvPr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92;p59">
                <a:extLst>
                  <a:ext uri="{FF2B5EF4-FFF2-40B4-BE49-F238E27FC236}">
                    <a16:creationId xmlns:a16="http://schemas.microsoft.com/office/drawing/2014/main" id="{2C79AB5F-3074-439E-B8B5-E0EAC965140B}"/>
                  </a:ext>
                </a:extLst>
              </p:cNvPr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939" extrusionOk="0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93;p59">
                <a:extLst>
                  <a:ext uri="{FF2B5EF4-FFF2-40B4-BE49-F238E27FC236}">
                    <a16:creationId xmlns:a16="http://schemas.microsoft.com/office/drawing/2014/main" id="{D7E4740F-0551-4170-9B80-386FE6272278}"/>
                  </a:ext>
                </a:extLst>
              </p:cNvPr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373" extrusionOk="0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94;p59">
                <a:extLst>
                  <a:ext uri="{FF2B5EF4-FFF2-40B4-BE49-F238E27FC236}">
                    <a16:creationId xmlns:a16="http://schemas.microsoft.com/office/drawing/2014/main" id="{22361A8D-F3F0-4E8D-9BF7-F44C7BF6B32F}"/>
                  </a:ext>
                </a:extLst>
              </p:cNvPr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95;p59">
                <a:extLst>
                  <a:ext uri="{FF2B5EF4-FFF2-40B4-BE49-F238E27FC236}">
                    <a16:creationId xmlns:a16="http://schemas.microsoft.com/office/drawing/2014/main" id="{C3CCCEB5-B20B-487C-882C-9E5BEAE22894}"/>
                  </a:ext>
                </a:extLst>
              </p:cNvPr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96;p59">
                <a:extLst>
                  <a:ext uri="{FF2B5EF4-FFF2-40B4-BE49-F238E27FC236}">
                    <a16:creationId xmlns:a16="http://schemas.microsoft.com/office/drawing/2014/main" id="{A634D95B-113E-4083-B403-2AB46B02C8AA}"/>
                  </a:ext>
                </a:extLst>
              </p:cNvPr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97;p59">
                <a:extLst>
                  <a:ext uri="{FF2B5EF4-FFF2-40B4-BE49-F238E27FC236}">
                    <a16:creationId xmlns:a16="http://schemas.microsoft.com/office/drawing/2014/main" id="{1256941A-169A-4E39-BC55-6758A11466C0}"/>
                  </a:ext>
                </a:extLst>
              </p:cNvPr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98;p59">
                <a:extLst>
                  <a:ext uri="{FF2B5EF4-FFF2-40B4-BE49-F238E27FC236}">
                    <a16:creationId xmlns:a16="http://schemas.microsoft.com/office/drawing/2014/main" id="{1C4D285B-5112-4378-9A9F-B481D582646D}"/>
                  </a:ext>
                </a:extLst>
              </p:cNvPr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99;p59">
                <a:extLst>
                  <a:ext uri="{FF2B5EF4-FFF2-40B4-BE49-F238E27FC236}">
                    <a16:creationId xmlns:a16="http://schemas.microsoft.com/office/drawing/2014/main" id="{C3F6CC73-3739-41A1-97F5-BA26D02D11EF}"/>
                  </a:ext>
                </a:extLst>
              </p:cNvPr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700;p59">
                <a:extLst>
                  <a:ext uri="{FF2B5EF4-FFF2-40B4-BE49-F238E27FC236}">
                    <a16:creationId xmlns:a16="http://schemas.microsoft.com/office/drawing/2014/main" id="{D2BDD0CF-4C56-4316-8050-16E84C2A0FDF}"/>
                  </a:ext>
                </a:extLst>
              </p:cNvPr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701;p59">
                <a:extLst>
                  <a:ext uri="{FF2B5EF4-FFF2-40B4-BE49-F238E27FC236}">
                    <a16:creationId xmlns:a16="http://schemas.microsoft.com/office/drawing/2014/main" id="{60F413EC-BB89-4A01-8CA8-156917571C24}"/>
                  </a:ext>
                </a:extLst>
              </p:cNvPr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702;p59">
                <a:extLst>
                  <a:ext uri="{FF2B5EF4-FFF2-40B4-BE49-F238E27FC236}">
                    <a16:creationId xmlns:a16="http://schemas.microsoft.com/office/drawing/2014/main" id="{88157576-05BA-4487-B053-DB6244D351D2}"/>
                  </a:ext>
                </a:extLst>
              </p:cNvPr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703;p59">
                <a:extLst>
                  <a:ext uri="{FF2B5EF4-FFF2-40B4-BE49-F238E27FC236}">
                    <a16:creationId xmlns:a16="http://schemas.microsoft.com/office/drawing/2014/main" id="{AB40E103-77E0-4940-8025-7DF5F9E7A439}"/>
                  </a:ext>
                </a:extLst>
              </p:cNvPr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9" extrusionOk="0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704;p59">
                <a:extLst>
                  <a:ext uri="{FF2B5EF4-FFF2-40B4-BE49-F238E27FC236}">
                    <a16:creationId xmlns:a16="http://schemas.microsoft.com/office/drawing/2014/main" id="{24250E64-C5DD-4003-AD75-E0157746F1D2}"/>
                  </a:ext>
                </a:extLst>
              </p:cNvPr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705;p59">
                <a:extLst>
                  <a:ext uri="{FF2B5EF4-FFF2-40B4-BE49-F238E27FC236}">
                    <a16:creationId xmlns:a16="http://schemas.microsoft.com/office/drawing/2014/main" id="{2B2C8174-1C70-4467-B8E4-D5403B9046D8}"/>
                  </a:ext>
                </a:extLst>
              </p:cNvPr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9" extrusionOk="0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706;p59">
                <a:extLst>
                  <a:ext uri="{FF2B5EF4-FFF2-40B4-BE49-F238E27FC236}">
                    <a16:creationId xmlns:a16="http://schemas.microsoft.com/office/drawing/2014/main" id="{DD0D17FE-6309-41A5-A47F-46C3B4135EA9}"/>
                  </a:ext>
                </a:extLst>
              </p:cNvPr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707;p59">
                <a:extLst>
                  <a:ext uri="{FF2B5EF4-FFF2-40B4-BE49-F238E27FC236}">
                    <a16:creationId xmlns:a16="http://schemas.microsoft.com/office/drawing/2014/main" id="{AFFFF34F-1B5A-44C4-A8BC-5C770AAD95EE}"/>
                  </a:ext>
                </a:extLst>
              </p:cNvPr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708;p59">
                <a:extLst>
                  <a:ext uri="{FF2B5EF4-FFF2-40B4-BE49-F238E27FC236}">
                    <a16:creationId xmlns:a16="http://schemas.microsoft.com/office/drawing/2014/main" id="{557F3587-0BA8-4B2F-A598-88609043DEBA}"/>
                  </a:ext>
                </a:extLst>
              </p:cNvPr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709;p59">
                <a:extLst>
                  <a:ext uri="{FF2B5EF4-FFF2-40B4-BE49-F238E27FC236}">
                    <a16:creationId xmlns:a16="http://schemas.microsoft.com/office/drawing/2014/main" id="{AA7658CD-8B0F-4F52-9F32-B682AFF7F3C3}"/>
                  </a:ext>
                </a:extLst>
              </p:cNvPr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710;p59">
                <a:extLst>
                  <a:ext uri="{FF2B5EF4-FFF2-40B4-BE49-F238E27FC236}">
                    <a16:creationId xmlns:a16="http://schemas.microsoft.com/office/drawing/2014/main" id="{C3A4BB38-5990-47DF-8A61-995A80664619}"/>
                  </a:ext>
                </a:extLst>
              </p:cNvPr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711;p59">
                <a:extLst>
                  <a:ext uri="{FF2B5EF4-FFF2-40B4-BE49-F238E27FC236}">
                    <a16:creationId xmlns:a16="http://schemas.microsoft.com/office/drawing/2014/main" id="{C171B9E0-4469-4FC0-B95D-5FF555CDB0FE}"/>
                  </a:ext>
                </a:extLst>
              </p:cNvPr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12;p59">
                <a:extLst>
                  <a:ext uri="{FF2B5EF4-FFF2-40B4-BE49-F238E27FC236}">
                    <a16:creationId xmlns:a16="http://schemas.microsoft.com/office/drawing/2014/main" id="{415F95E1-45A6-4A36-B1FD-2CD1D6AF673A}"/>
                  </a:ext>
                </a:extLst>
              </p:cNvPr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81" extrusionOk="0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713;p59">
                <a:extLst>
                  <a:ext uri="{FF2B5EF4-FFF2-40B4-BE49-F238E27FC236}">
                    <a16:creationId xmlns:a16="http://schemas.microsoft.com/office/drawing/2014/main" id="{55C584F8-E0D0-4CCD-9B55-B1CE008D2EE3}"/>
                  </a:ext>
                </a:extLst>
              </p:cNvPr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714;p59">
                <a:extLst>
                  <a:ext uri="{FF2B5EF4-FFF2-40B4-BE49-F238E27FC236}">
                    <a16:creationId xmlns:a16="http://schemas.microsoft.com/office/drawing/2014/main" id="{FCE1B4D1-2303-416D-BD7F-24DB68DAD145}"/>
                  </a:ext>
                </a:extLst>
              </p:cNvPr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25841" extrusionOk="0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715;p59">
                <a:extLst>
                  <a:ext uri="{FF2B5EF4-FFF2-40B4-BE49-F238E27FC236}">
                    <a16:creationId xmlns:a16="http://schemas.microsoft.com/office/drawing/2014/main" id="{2F56F486-A099-463B-A554-54BE161B175C}"/>
                  </a:ext>
                </a:extLst>
              </p:cNvPr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26204" extrusionOk="0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716;p59">
                <a:extLst>
                  <a:ext uri="{FF2B5EF4-FFF2-40B4-BE49-F238E27FC236}">
                    <a16:creationId xmlns:a16="http://schemas.microsoft.com/office/drawing/2014/main" id="{37A18861-EC90-4BD8-ACC4-D1FAAA0DC53D}"/>
                  </a:ext>
                </a:extLst>
              </p:cNvPr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717;p59">
                <a:extLst>
                  <a:ext uri="{FF2B5EF4-FFF2-40B4-BE49-F238E27FC236}">
                    <a16:creationId xmlns:a16="http://schemas.microsoft.com/office/drawing/2014/main" id="{1DDA5CD7-9F14-411F-AF10-C058CB743F72}"/>
                  </a:ext>
                </a:extLst>
              </p:cNvPr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718;p59">
                <a:extLst>
                  <a:ext uri="{FF2B5EF4-FFF2-40B4-BE49-F238E27FC236}">
                    <a16:creationId xmlns:a16="http://schemas.microsoft.com/office/drawing/2014/main" id="{0B9C8217-8B3E-4948-B84C-5FD8733EEB6D}"/>
                  </a:ext>
                </a:extLst>
              </p:cNvPr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719;p59">
                <a:extLst>
                  <a:ext uri="{FF2B5EF4-FFF2-40B4-BE49-F238E27FC236}">
                    <a16:creationId xmlns:a16="http://schemas.microsoft.com/office/drawing/2014/main" id="{A80BAECB-609D-4E16-AD9F-7EE115522E8A}"/>
                  </a:ext>
                </a:extLst>
              </p:cNvPr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720;p59">
                <a:extLst>
                  <a:ext uri="{FF2B5EF4-FFF2-40B4-BE49-F238E27FC236}">
                    <a16:creationId xmlns:a16="http://schemas.microsoft.com/office/drawing/2014/main" id="{8F425E57-3542-4DE0-8B53-731384C6CE26}"/>
                  </a:ext>
                </a:extLst>
              </p:cNvPr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721;p59">
                <a:extLst>
                  <a:ext uri="{FF2B5EF4-FFF2-40B4-BE49-F238E27FC236}">
                    <a16:creationId xmlns:a16="http://schemas.microsoft.com/office/drawing/2014/main" id="{1B8AABAD-655B-42B7-A538-96BA86ACCAA1}"/>
                  </a:ext>
                </a:extLst>
              </p:cNvPr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8782" extrusionOk="0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722;p59">
                <a:extLst>
                  <a:ext uri="{FF2B5EF4-FFF2-40B4-BE49-F238E27FC236}">
                    <a16:creationId xmlns:a16="http://schemas.microsoft.com/office/drawing/2014/main" id="{A9C30DFF-ACF9-453C-80E0-25B8519B7AB0}"/>
                  </a:ext>
                </a:extLst>
              </p:cNvPr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144" extrusionOk="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723;p59">
                <a:extLst>
                  <a:ext uri="{FF2B5EF4-FFF2-40B4-BE49-F238E27FC236}">
                    <a16:creationId xmlns:a16="http://schemas.microsoft.com/office/drawing/2014/main" id="{291619BC-EC4B-4F17-A2F8-EB52EAF64559}"/>
                  </a:ext>
                </a:extLst>
              </p:cNvPr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4127" extrusionOk="0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724;p59">
                <a:extLst>
                  <a:ext uri="{FF2B5EF4-FFF2-40B4-BE49-F238E27FC236}">
                    <a16:creationId xmlns:a16="http://schemas.microsoft.com/office/drawing/2014/main" id="{3F388FC4-38DF-4FFD-82A8-05313B5039BB}"/>
                  </a:ext>
                </a:extLst>
              </p:cNvPr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0" extrusionOk="0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725;p59">
                <a:extLst>
                  <a:ext uri="{FF2B5EF4-FFF2-40B4-BE49-F238E27FC236}">
                    <a16:creationId xmlns:a16="http://schemas.microsoft.com/office/drawing/2014/main" id="{754961E2-53B0-4A22-BAB9-C85DB67C4286}"/>
                  </a:ext>
                </a:extLst>
              </p:cNvPr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avLst/>
                <a:gdLst/>
                <a:ahLst/>
                <a:cxnLst/>
                <a:rect l="l" t="t" r="r" b="b"/>
                <a:pathLst>
                  <a:path w="32002" h="31974" extrusionOk="0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726;p59">
                <a:extLst>
                  <a:ext uri="{FF2B5EF4-FFF2-40B4-BE49-F238E27FC236}">
                    <a16:creationId xmlns:a16="http://schemas.microsoft.com/office/drawing/2014/main" id="{12BB2599-AADE-4CBB-A4E0-E411E7E2BF42}"/>
                  </a:ext>
                </a:extLst>
              </p:cNvPr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10008" extrusionOk="0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727;p59">
                <a:extLst>
                  <a:ext uri="{FF2B5EF4-FFF2-40B4-BE49-F238E27FC236}">
                    <a16:creationId xmlns:a16="http://schemas.microsoft.com/office/drawing/2014/main" id="{D0E12037-B7CD-49D8-BDE1-69B5F1AA8C6F}"/>
                  </a:ext>
                </a:extLst>
              </p:cNvPr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22580" extrusionOk="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728;p59">
                <a:extLst>
                  <a:ext uri="{FF2B5EF4-FFF2-40B4-BE49-F238E27FC236}">
                    <a16:creationId xmlns:a16="http://schemas.microsoft.com/office/drawing/2014/main" id="{16632C1F-B0C7-43A5-801D-B52DEB189B82}"/>
                  </a:ext>
                </a:extLst>
              </p:cNvPr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23918" extrusionOk="0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729;p59">
                <a:extLst>
                  <a:ext uri="{FF2B5EF4-FFF2-40B4-BE49-F238E27FC236}">
                    <a16:creationId xmlns:a16="http://schemas.microsoft.com/office/drawing/2014/main" id="{D4F39C33-BBA9-4D38-AD55-98B2129C61F0}"/>
                  </a:ext>
                </a:extLst>
              </p:cNvPr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5974" extrusionOk="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730;p59">
                <a:extLst>
                  <a:ext uri="{FF2B5EF4-FFF2-40B4-BE49-F238E27FC236}">
                    <a16:creationId xmlns:a16="http://schemas.microsoft.com/office/drawing/2014/main" id="{324796F5-928F-48F9-8DBD-7B2548BB8D63}"/>
                  </a:ext>
                </a:extLst>
              </p:cNvPr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2490" extrusionOk="0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731;p59">
                <a:extLst>
                  <a:ext uri="{FF2B5EF4-FFF2-40B4-BE49-F238E27FC236}">
                    <a16:creationId xmlns:a16="http://schemas.microsoft.com/office/drawing/2014/main" id="{FCF98BFE-6897-48AF-8E73-9FCC4BBA2EC1}"/>
                  </a:ext>
                </a:extLst>
              </p:cNvPr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559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732;p59">
                <a:extLst>
                  <a:ext uri="{FF2B5EF4-FFF2-40B4-BE49-F238E27FC236}">
                    <a16:creationId xmlns:a16="http://schemas.microsoft.com/office/drawing/2014/main" id="{3CD930A9-FE81-4C98-8917-3E70DC7DEA71}"/>
                  </a:ext>
                </a:extLst>
              </p:cNvPr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58205" h="7416" extrusionOk="0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733;p59">
                <a:extLst>
                  <a:ext uri="{FF2B5EF4-FFF2-40B4-BE49-F238E27FC236}">
                    <a16:creationId xmlns:a16="http://schemas.microsoft.com/office/drawing/2014/main" id="{309D41DB-1C04-4766-9C61-D8C7D37AC381}"/>
                  </a:ext>
                </a:extLst>
              </p:cNvPr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569" extrusionOk="0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734;p59">
                <a:extLst>
                  <a:ext uri="{FF2B5EF4-FFF2-40B4-BE49-F238E27FC236}">
                    <a16:creationId xmlns:a16="http://schemas.microsoft.com/office/drawing/2014/main" id="{6A9EBC04-B497-4683-8E7C-61ACF25BAB20}"/>
                  </a:ext>
                </a:extLst>
              </p:cNvPr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8" extrusionOk="0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735;p59">
                <a:extLst>
                  <a:ext uri="{FF2B5EF4-FFF2-40B4-BE49-F238E27FC236}">
                    <a16:creationId xmlns:a16="http://schemas.microsoft.com/office/drawing/2014/main" id="{1A91C909-C8FD-4A50-B012-F4F3265995BD}"/>
                  </a:ext>
                </a:extLst>
              </p:cNvPr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736;p59">
                <a:extLst>
                  <a:ext uri="{FF2B5EF4-FFF2-40B4-BE49-F238E27FC236}">
                    <a16:creationId xmlns:a16="http://schemas.microsoft.com/office/drawing/2014/main" id="{1DE66D64-5397-4436-A39D-B6798BA12852}"/>
                  </a:ext>
                </a:extLst>
              </p:cNvPr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20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737;p59">
                <a:extLst>
                  <a:ext uri="{FF2B5EF4-FFF2-40B4-BE49-F238E27FC236}">
                    <a16:creationId xmlns:a16="http://schemas.microsoft.com/office/drawing/2014/main" id="{5EE1ED47-1920-4C8E-ABF1-C47358AAC1DC}"/>
                  </a:ext>
                </a:extLst>
              </p:cNvPr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738;p59">
                <a:extLst>
                  <a:ext uri="{FF2B5EF4-FFF2-40B4-BE49-F238E27FC236}">
                    <a16:creationId xmlns:a16="http://schemas.microsoft.com/office/drawing/2014/main" id="{60075CB8-4ADA-4140-94DD-3DCFD9D2673A}"/>
                  </a:ext>
                </a:extLst>
              </p:cNvPr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739;p59">
                <a:extLst>
                  <a:ext uri="{FF2B5EF4-FFF2-40B4-BE49-F238E27FC236}">
                    <a16:creationId xmlns:a16="http://schemas.microsoft.com/office/drawing/2014/main" id="{6EA15929-3B1F-4E59-BF7C-630FA7DEC12A}"/>
                  </a:ext>
                </a:extLst>
              </p:cNvPr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4" extrusionOk="0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740;p59">
                <a:extLst>
                  <a:ext uri="{FF2B5EF4-FFF2-40B4-BE49-F238E27FC236}">
                    <a16:creationId xmlns:a16="http://schemas.microsoft.com/office/drawing/2014/main" id="{5AEC8409-67F7-448E-A510-ED15F87FE2D1}"/>
                  </a:ext>
                </a:extLst>
              </p:cNvPr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4" extrusionOk="0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741;p59">
                <a:extLst>
                  <a:ext uri="{FF2B5EF4-FFF2-40B4-BE49-F238E27FC236}">
                    <a16:creationId xmlns:a16="http://schemas.microsoft.com/office/drawing/2014/main" id="{1D6D4531-9615-4EBF-8CA4-49B54C911749}"/>
                  </a:ext>
                </a:extLst>
              </p:cNvPr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7" extrusionOk="0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742;p59">
                <a:extLst>
                  <a:ext uri="{FF2B5EF4-FFF2-40B4-BE49-F238E27FC236}">
                    <a16:creationId xmlns:a16="http://schemas.microsoft.com/office/drawing/2014/main" id="{F7F7F7F5-E9C8-42B6-BEF0-19555F348A3A}"/>
                  </a:ext>
                </a:extLst>
              </p:cNvPr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37" extrusionOk="0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743;p59">
                <a:extLst>
                  <a:ext uri="{FF2B5EF4-FFF2-40B4-BE49-F238E27FC236}">
                    <a16:creationId xmlns:a16="http://schemas.microsoft.com/office/drawing/2014/main" id="{5987DA57-0027-499D-8C5B-1BBB2F6DEF88}"/>
                  </a:ext>
                </a:extLst>
              </p:cNvPr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450" extrusionOk="0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744;p59">
                <a:extLst>
                  <a:ext uri="{FF2B5EF4-FFF2-40B4-BE49-F238E27FC236}">
                    <a16:creationId xmlns:a16="http://schemas.microsoft.com/office/drawing/2014/main" id="{70388FFA-58AD-4BC3-A1A8-D902C94602D8}"/>
                  </a:ext>
                </a:extLst>
              </p:cNvPr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745;p59">
                <a:extLst>
                  <a:ext uri="{FF2B5EF4-FFF2-40B4-BE49-F238E27FC236}">
                    <a16:creationId xmlns:a16="http://schemas.microsoft.com/office/drawing/2014/main" id="{106099D4-4E4B-430C-A99B-4E21B47E5F54}"/>
                  </a:ext>
                </a:extLst>
              </p:cNvPr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746;p59">
                <a:extLst>
                  <a:ext uri="{FF2B5EF4-FFF2-40B4-BE49-F238E27FC236}">
                    <a16:creationId xmlns:a16="http://schemas.microsoft.com/office/drawing/2014/main" id="{B461A243-A4C5-4AFA-AE82-EF8ED2140A86}"/>
                  </a:ext>
                </a:extLst>
              </p:cNvPr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08" extrusionOk="0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747;p59">
                <a:extLst>
                  <a:ext uri="{FF2B5EF4-FFF2-40B4-BE49-F238E27FC236}">
                    <a16:creationId xmlns:a16="http://schemas.microsoft.com/office/drawing/2014/main" id="{F1B18CB3-BDCB-4BF6-B3FF-CEEF7795B28C}"/>
                  </a:ext>
                </a:extLst>
              </p:cNvPr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2" extrusionOk="0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748;p59">
                <a:extLst>
                  <a:ext uri="{FF2B5EF4-FFF2-40B4-BE49-F238E27FC236}">
                    <a16:creationId xmlns:a16="http://schemas.microsoft.com/office/drawing/2014/main" id="{76CB9A5A-0D9C-47A2-9116-629535049166}"/>
                  </a:ext>
                </a:extLst>
              </p:cNvPr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89" extrusionOk="0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749;p59">
                <a:extLst>
                  <a:ext uri="{FF2B5EF4-FFF2-40B4-BE49-F238E27FC236}">
                    <a16:creationId xmlns:a16="http://schemas.microsoft.com/office/drawing/2014/main" id="{C6CEDC74-666B-4EC1-8892-CF8D6493326D}"/>
                  </a:ext>
                </a:extLst>
              </p:cNvPr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79" extrusionOk="0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750;p59">
                <a:extLst>
                  <a:ext uri="{FF2B5EF4-FFF2-40B4-BE49-F238E27FC236}">
                    <a16:creationId xmlns:a16="http://schemas.microsoft.com/office/drawing/2014/main" id="{AEFF0A18-0347-48AB-B342-45EDCC982D76}"/>
                  </a:ext>
                </a:extLst>
              </p:cNvPr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751;p59">
                <a:extLst>
                  <a:ext uri="{FF2B5EF4-FFF2-40B4-BE49-F238E27FC236}">
                    <a16:creationId xmlns:a16="http://schemas.microsoft.com/office/drawing/2014/main" id="{0B273183-A6A0-4397-A59E-DBC9C14A3A54}"/>
                  </a:ext>
                </a:extLst>
              </p:cNvPr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752;p59">
                <a:extLst>
                  <a:ext uri="{FF2B5EF4-FFF2-40B4-BE49-F238E27FC236}">
                    <a16:creationId xmlns:a16="http://schemas.microsoft.com/office/drawing/2014/main" id="{61A0C56F-7402-4E18-9749-08E182BB8620}"/>
                  </a:ext>
                </a:extLst>
              </p:cNvPr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4" extrusionOk="0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753;p59">
                <a:extLst>
                  <a:ext uri="{FF2B5EF4-FFF2-40B4-BE49-F238E27FC236}">
                    <a16:creationId xmlns:a16="http://schemas.microsoft.com/office/drawing/2014/main" id="{95CDAAD1-1AB5-45EE-858C-4EBE35586B4C}"/>
                  </a:ext>
                </a:extLst>
              </p:cNvPr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17" extrusionOk="0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754;p59">
                <a:extLst>
                  <a:ext uri="{FF2B5EF4-FFF2-40B4-BE49-F238E27FC236}">
                    <a16:creationId xmlns:a16="http://schemas.microsoft.com/office/drawing/2014/main" id="{61B20180-BC55-4F9A-B81E-55B3E774F058}"/>
                  </a:ext>
                </a:extLst>
              </p:cNvPr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927" extrusionOk="0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755;p59">
                <a:extLst>
                  <a:ext uri="{FF2B5EF4-FFF2-40B4-BE49-F238E27FC236}">
                    <a16:creationId xmlns:a16="http://schemas.microsoft.com/office/drawing/2014/main" id="{57662183-4486-434B-AE72-5461E5F9AEE7}"/>
                  </a:ext>
                </a:extLst>
              </p:cNvPr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88" extrusionOk="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756;p59">
                <a:extLst>
                  <a:ext uri="{FF2B5EF4-FFF2-40B4-BE49-F238E27FC236}">
                    <a16:creationId xmlns:a16="http://schemas.microsoft.com/office/drawing/2014/main" id="{BDA46C25-E187-4417-B286-F4C1FB42F99B}"/>
                  </a:ext>
                </a:extLst>
              </p:cNvPr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646" extrusionOk="0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757;p59">
                <a:extLst>
                  <a:ext uri="{FF2B5EF4-FFF2-40B4-BE49-F238E27FC236}">
                    <a16:creationId xmlns:a16="http://schemas.microsoft.com/office/drawing/2014/main" id="{E287FE09-CF58-4D99-85C4-C6A9D5597FC3}"/>
                  </a:ext>
                </a:extLst>
              </p:cNvPr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758;p59">
                <a:extLst>
                  <a:ext uri="{FF2B5EF4-FFF2-40B4-BE49-F238E27FC236}">
                    <a16:creationId xmlns:a16="http://schemas.microsoft.com/office/drawing/2014/main" id="{C450E52C-F3AF-4586-B69D-61282ECEB233}"/>
                  </a:ext>
                </a:extLst>
              </p:cNvPr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3067" extrusionOk="0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759;p59">
                <a:extLst>
                  <a:ext uri="{FF2B5EF4-FFF2-40B4-BE49-F238E27FC236}">
                    <a16:creationId xmlns:a16="http://schemas.microsoft.com/office/drawing/2014/main" id="{C0260021-0669-4FC6-8107-59A574FDF210}"/>
                  </a:ext>
                </a:extLst>
              </p:cNvPr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760;p59">
                <a:extLst>
                  <a:ext uri="{FF2B5EF4-FFF2-40B4-BE49-F238E27FC236}">
                    <a16:creationId xmlns:a16="http://schemas.microsoft.com/office/drawing/2014/main" id="{CB9C49D9-DCFD-4650-A375-F1BEBCB3D12E}"/>
                  </a:ext>
                </a:extLst>
              </p:cNvPr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9" extrusionOk="0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761;p59">
                <a:extLst>
                  <a:ext uri="{FF2B5EF4-FFF2-40B4-BE49-F238E27FC236}">
                    <a16:creationId xmlns:a16="http://schemas.microsoft.com/office/drawing/2014/main" id="{28CBDA9B-5471-41CF-8773-DFD323400C5A}"/>
                  </a:ext>
                </a:extLst>
              </p:cNvPr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762;p59">
                <a:extLst>
                  <a:ext uri="{FF2B5EF4-FFF2-40B4-BE49-F238E27FC236}">
                    <a16:creationId xmlns:a16="http://schemas.microsoft.com/office/drawing/2014/main" id="{3D49EBC2-65EA-4B37-BDDD-133C226225CD}"/>
                  </a:ext>
                </a:extLst>
              </p:cNvPr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763;p59">
                <a:extLst>
                  <a:ext uri="{FF2B5EF4-FFF2-40B4-BE49-F238E27FC236}">
                    <a16:creationId xmlns:a16="http://schemas.microsoft.com/office/drawing/2014/main" id="{9C24292A-3EC3-47BE-B5EF-D27A3EC8E407}"/>
                  </a:ext>
                </a:extLst>
              </p:cNvPr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764;p59">
                <a:extLst>
                  <a:ext uri="{FF2B5EF4-FFF2-40B4-BE49-F238E27FC236}">
                    <a16:creationId xmlns:a16="http://schemas.microsoft.com/office/drawing/2014/main" id="{07C322A1-7A46-4404-812C-3DDBAF4BEF14}"/>
                  </a:ext>
                </a:extLst>
              </p:cNvPr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88" extrusionOk="0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765;p59">
                <a:extLst>
                  <a:ext uri="{FF2B5EF4-FFF2-40B4-BE49-F238E27FC236}">
                    <a16:creationId xmlns:a16="http://schemas.microsoft.com/office/drawing/2014/main" id="{79238FC9-571D-4AE6-A845-678B0FCBB8CA}"/>
                  </a:ext>
                </a:extLst>
              </p:cNvPr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355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Database Schema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2934EE9-8845-4AD9-9B26-33A87A8B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539" y="1726850"/>
            <a:ext cx="2339723" cy="16898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A387C1C-8B33-4EAB-82EC-9D5FEC8F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24" y="1017600"/>
            <a:ext cx="2684810" cy="38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5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Database Schema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C3CEFA-6541-4D04-8802-40266C96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95" y="1645470"/>
            <a:ext cx="6878010" cy="1600423"/>
          </a:xfrm>
          <a:prstGeom prst="rect">
            <a:avLst/>
          </a:prstGeom>
        </p:spPr>
      </p:pic>
      <p:sp>
        <p:nvSpPr>
          <p:cNvPr id="7" name="Google Shape;1257;p53">
            <a:extLst>
              <a:ext uri="{FF2B5EF4-FFF2-40B4-BE49-F238E27FC236}">
                <a16:creationId xmlns:a16="http://schemas.microsoft.com/office/drawing/2014/main" id="{0D80AAAF-31FD-4B96-84A4-696BBE8DAC5B}"/>
              </a:ext>
            </a:extLst>
          </p:cNvPr>
          <p:cNvSpPr txBox="1"/>
          <p:nvPr/>
        </p:nvSpPr>
        <p:spPr>
          <a:xfrm>
            <a:off x="1034522" y="1185870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cart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423929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Database Schema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Google Shape;1257;p53">
            <a:extLst>
              <a:ext uri="{FF2B5EF4-FFF2-40B4-BE49-F238E27FC236}">
                <a16:creationId xmlns:a16="http://schemas.microsoft.com/office/drawing/2014/main" id="{0D80AAAF-31FD-4B96-84A4-696BBE8DAC5B}"/>
              </a:ext>
            </a:extLst>
          </p:cNvPr>
          <p:cNvSpPr txBox="1"/>
          <p:nvPr/>
        </p:nvSpPr>
        <p:spPr>
          <a:xfrm>
            <a:off x="1329943" y="1017600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orders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5D69AE-D7ED-45E0-A0D5-8C63C8C2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67" y="1477200"/>
            <a:ext cx="6035445" cy="28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2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Database Schema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" name="Google Shape;1257;p53">
            <a:extLst>
              <a:ext uri="{FF2B5EF4-FFF2-40B4-BE49-F238E27FC236}">
                <a16:creationId xmlns:a16="http://schemas.microsoft.com/office/drawing/2014/main" id="{0D80AAAF-31FD-4B96-84A4-696BBE8DAC5B}"/>
              </a:ext>
            </a:extLst>
          </p:cNvPr>
          <p:cNvSpPr txBox="1"/>
          <p:nvPr/>
        </p:nvSpPr>
        <p:spPr>
          <a:xfrm>
            <a:off x="1175199" y="1017600"/>
            <a:ext cx="142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products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A9E539-BA4E-48BE-856C-A5577380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27" y="1505336"/>
            <a:ext cx="660174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Add Product Info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E923F5-7C29-43BE-871C-CD656D50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2" y="1017600"/>
            <a:ext cx="5486955" cy="38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3208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246</Words>
  <Application>Microsoft Office PowerPoint</Application>
  <PresentationFormat>如螢幕大小 (16:9)</PresentationFormat>
  <Paragraphs>71</Paragraphs>
  <Slides>48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4" baseType="lpstr">
      <vt:lpstr>Archivo Light</vt:lpstr>
      <vt:lpstr>Archivo</vt:lpstr>
      <vt:lpstr>Orbitron</vt:lpstr>
      <vt:lpstr>Arial</vt:lpstr>
      <vt:lpstr>Cuprum</vt:lpstr>
      <vt:lpstr>Virtual Metaverse Project Proposal by Slidesgo</vt:lpstr>
      <vt:lpstr>CISC3003 Project Individual Part</vt:lpstr>
      <vt:lpstr>Project Structure</vt:lpstr>
      <vt:lpstr>Individual Part A</vt:lpstr>
      <vt:lpstr>Shopping System</vt:lpstr>
      <vt:lpstr>Database Schema</vt:lpstr>
      <vt:lpstr>Database Schema</vt:lpstr>
      <vt:lpstr>Database Schema</vt:lpstr>
      <vt:lpstr>Database Schema</vt:lpstr>
      <vt:lpstr>Add Product Info</vt:lpstr>
      <vt:lpstr>Add Product Info</vt:lpstr>
      <vt:lpstr>View Products</vt:lpstr>
      <vt:lpstr>Add to Cart</vt:lpstr>
      <vt:lpstr>Product in Cart</vt:lpstr>
      <vt:lpstr>Checkout Billing Detail</vt:lpstr>
      <vt:lpstr>View Orders</vt:lpstr>
      <vt:lpstr>Order Details</vt:lpstr>
      <vt:lpstr>Individual Part B</vt:lpstr>
      <vt:lpstr>Login System</vt:lpstr>
      <vt:lpstr>Practice 1 – Database</vt:lpstr>
      <vt:lpstr>Practice 1 – Sign Up</vt:lpstr>
      <vt:lpstr>Practice 1 – Sign Up</vt:lpstr>
      <vt:lpstr>Practice 1 – Login</vt:lpstr>
      <vt:lpstr>Practice 1 – Logged In</vt:lpstr>
      <vt:lpstr>Practice 2 – Database</vt:lpstr>
      <vt:lpstr>Practice 2 – Home</vt:lpstr>
      <vt:lpstr>Practice 2 – Sign Up</vt:lpstr>
      <vt:lpstr>Practice 2 – Sign Up</vt:lpstr>
      <vt:lpstr>Practice 2 – Login</vt:lpstr>
      <vt:lpstr>Practice 2 – Logged In</vt:lpstr>
      <vt:lpstr>Practice 3 – Database</vt:lpstr>
      <vt:lpstr>Practice 3 – Sign Up</vt:lpstr>
      <vt:lpstr>Practice 3 – Login</vt:lpstr>
      <vt:lpstr>Practice 3 – Profile</vt:lpstr>
      <vt:lpstr>Practice 3 – Profile Settings</vt:lpstr>
      <vt:lpstr>Practice 4 – Database</vt:lpstr>
      <vt:lpstr>Practice 4 – Sign Up</vt:lpstr>
      <vt:lpstr>Practice 4 – Login</vt:lpstr>
      <vt:lpstr>Practice 4 – Logged In</vt:lpstr>
      <vt:lpstr>Practice 5 – Database</vt:lpstr>
      <vt:lpstr>Practice 5 – Home</vt:lpstr>
      <vt:lpstr>Practice 5 – Sign Up</vt:lpstr>
      <vt:lpstr>Practice 5 – Login</vt:lpstr>
      <vt:lpstr>Practice 5 – Logged In</vt:lpstr>
      <vt:lpstr>Practice 5 – Reset Password</vt:lpstr>
      <vt:lpstr>Practice 5 – Receive Email</vt:lpstr>
      <vt:lpstr>Practice 5 – Create New Password</vt:lpstr>
      <vt:lpstr>Practice 5 – Login New Password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CISC3003 Project Individual Part</dc:title>
  <cp:lastModifiedBy>Tom Chan</cp:lastModifiedBy>
  <cp:revision>30</cp:revision>
  <dcterms:modified xsi:type="dcterms:W3CDTF">2025-05-10T13:16:19Z</dcterms:modified>
</cp:coreProperties>
</file>